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54" d="100"/>
          <a:sy n="54" d="100"/>
        </p:scale>
        <p:origin x="72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53699-B297-4B8D-B6EC-51839000FC9E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6027F-8C12-4C49-852B-2A04E563A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105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53699-B297-4B8D-B6EC-51839000FC9E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6027F-8C12-4C49-852B-2A04E563A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145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53699-B297-4B8D-B6EC-51839000FC9E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6027F-8C12-4C49-852B-2A04E563A618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0191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53699-B297-4B8D-B6EC-51839000FC9E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6027F-8C12-4C49-852B-2A04E563A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6039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53699-B297-4B8D-B6EC-51839000FC9E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6027F-8C12-4C49-852B-2A04E563A61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692325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53699-B297-4B8D-B6EC-51839000FC9E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6027F-8C12-4C49-852B-2A04E563A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6364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53699-B297-4B8D-B6EC-51839000FC9E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6027F-8C12-4C49-852B-2A04E563A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7633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53699-B297-4B8D-B6EC-51839000FC9E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6027F-8C12-4C49-852B-2A04E563A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682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53699-B297-4B8D-B6EC-51839000FC9E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6027F-8C12-4C49-852B-2A04E563A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22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53699-B297-4B8D-B6EC-51839000FC9E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6027F-8C12-4C49-852B-2A04E563A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810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53699-B297-4B8D-B6EC-51839000FC9E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6027F-8C12-4C49-852B-2A04E563A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733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53699-B297-4B8D-B6EC-51839000FC9E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6027F-8C12-4C49-852B-2A04E563A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564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53699-B297-4B8D-B6EC-51839000FC9E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6027F-8C12-4C49-852B-2A04E563A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294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53699-B297-4B8D-B6EC-51839000FC9E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6027F-8C12-4C49-852B-2A04E563A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804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53699-B297-4B8D-B6EC-51839000FC9E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6027F-8C12-4C49-852B-2A04E563A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599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53699-B297-4B8D-B6EC-51839000FC9E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6027F-8C12-4C49-852B-2A04E563A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144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253699-B297-4B8D-B6EC-51839000FC9E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0B6027F-8C12-4C49-852B-2A04E563A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253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27954-EF03-4C2C-8F49-3E01721913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25398"/>
            <a:ext cx="9144000" cy="2387600"/>
          </a:xfrm>
        </p:spPr>
        <p:txBody>
          <a:bodyPr/>
          <a:lstStyle/>
          <a:p>
            <a:r>
              <a:rPr lang="en-US" dirty="0"/>
              <a:t>2025 Ground Water Sustainability Plan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004093-4180-46F8-AD21-81D45FD8AF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North San Joaquin Water Conservation District</a:t>
            </a:r>
          </a:p>
          <a:p>
            <a:endParaRPr lang="en-US" dirty="0"/>
          </a:p>
          <a:p>
            <a:r>
              <a:rPr lang="en-US" dirty="0"/>
              <a:t>November 18, 2024 Update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929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BAC5B-6576-476F-9AFE-229AF3C78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DADF12-7845-4B60-9100-A1CAA65450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  <a:p>
            <a:r>
              <a:rPr lang="en-US" dirty="0"/>
              <a:t>Past Actions</a:t>
            </a:r>
          </a:p>
          <a:p>
            <a:r>
              <a:rPr lang="en-US" dirty="0"/>
              <a:t>Goals of SGMA</a:t>
            </a:r>
          </a:p>
          <a:p>
            <a:r>
              <a:rPr lang="en-US" dirty="0"/>
              <a:t>Updates to Plan</a:t>
            </a:r>
          </a:p>
          <a:p>
            <a:r>
              <a:rPr lang="en-US" dirty="0"/>
              <a:t>Current Timeline</a:t>
            </a:r>
          </a:p>
        </p:txBody>
      </p:sp>
    </p:spTree>
    <p:extLst>
      <p:ext uri="{BB962C8B-B14F-4D97-AF65-F5344CB8AC3E}">
        <p14:creationId xmlns:p14="http://schemas.microsoft.com/office/powerpoint/2010/main" val="1971880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C6FCEC-15EA-414B-8252-F28B809F0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8758C59F-35C7-4289-B0AF-F5FDDD5CA8D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48577" y="1606422"/>
            <a:ext cx="8376472" cy="4943492"/>
          </a:xfrm>
        </p:spPr>
      </p:pic>
    </p:spTree>
    <p:extLst>
      <p:ext uri="{BB962C8B-B14F-4D97-AF65-F5344CB8AC3E}">
        <p14:creationId xmlns:p14="http://schemas.microsoft.com/office/powerpoint/2010/main" val="243463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0A8C6-5C9D-448C-8C3C-6B4093D19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Past Actions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E27C0EBD-9C15-4346-B4E3-0C67CA240CD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1891" y="1620336"/>
            <a:ext cx="8395273" cy="4966093"/>
          </a:xfrm>
        </p:spPr>
      </p:pic>
    </p:spTree>
    <p:extLst>
      <p:ext uri="{BB962C8B-B14F-4D97-AF65-F5344CB8AC3E}">
        <p14:creationId xmlns:p14="http://schemas.microsoft.com/office/powerpoint/2010/main" val="3529443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F39779-33B0-4C75-8964-8F8F43560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SGMA Goals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506F94F-3BF7-4674-AFDC-0D74545CBC4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67021" y="1422910"/>
            <a:ext cx="8959225" cy="4667250"/>
          </a:xfrm>
        </p:spPr>
      </p:pic>
    </p:spTree>
    <p:extLst>
      <p:ext uri="{BB962C8B-B14F-4D97-AF65-F5344CB8AC3E}">
        <p14:creationId xmlns:p14="http://schemas.microsoft.com/office/powerpoint/2010/main" val="2136309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D4936-7ACD-46E4-9BCA-75FA6F0AE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 Updates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AAF4D6EC-0B53-4359-961E-8AB9798345B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5411" y="1593122"/>
            <a:ext cx="8385949" cy="4936740"/>
          </a:xfrm>
        </p:spPr>
      </p:pic>
    </p:spTree>
    <p:extLst>
      <p:ext uri="{BB962C8B-B14F-4D97-AF65-F5344CB8AC3E}">
        <p14:creationId xmlns:p14="http://schemas.microsoft.com/office/powerpoint/2010/main" val="28713916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3F579A-5D6F-4D5A-955C-80130C6F6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Updates to Plan (continued)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DF0CFD2-4F56-40F3-B106-8AE848BFF48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28825" y="1499772"/>
            <a:ext cx="8493686" cy="4796051"/>
          </a:xfrm>
        </p:spPr>
      </p:pic>
    </p:spTree>
    <p:extLst>
      <p:ext uri="{BB962C8B-B14F-4D97-AF65-F5344CB8AC3E}">
        <p14:creationId xmlns:p14="http://schemas.microsoft.com/office/powerpoint/2010/main" val="13059689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0D76A-A62B-41C5-BFC9-FCBEFD223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36E1B50-0812-49ED-A414-6744BC98F7F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94924" y="1382628"/>
            <a:ext cx="8479078" cy="4865772"/>
          </a:xfrm>
        </p:spPr>
      </p:pic>
    </p:spTree>
    <p:extLst>
      <p:ext uri="{BB962C8B-B14F-4D97-AF65-F5344CB8AC3E}">
        <p14:creationId xmlns:p14="http://schemas.microsoft.com/office/powerpoint/2010/main" val="20129996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3A3D88-4210-4855-9A1F-802B5ECC1D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C1E001-47E1-42E8-A315-63F7BE8520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87700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</TotalTime>
  <Words>45</Words>
  <Application>Microsoft Office PowerPoint</Application>
  <PresentationFormat>Widescreen</PresentationFormat>
  <Paragraphs>17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Facet</vt:lpstr>
      <vt:lpstr>2025 Ground Water Sustainability Plan Update</vt:lpstr>
      <vt:lpstr>Outline</vt:lpstr>
      <vt:lpstr>Background</vt:lpstr>
      <vt:lpstr>Past Actions</vt:lpstr>
      <vt:lpstr>SGMA Goals</vt:lpstr>
      <vt:lpstr>Plan Updates</vt:lpstr>
      <vt:lpstr>Updates to Plan (continued)</vt:lpstr>
      <vt:lpstr>Timeline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2025 Ground Water Sustainability Plan Update</dc:title>
  <dc:creator>Steve Schwabauer</dc:creator>
  <cp:lastModifiedBy>Shasta Burns</cp:lastModifiedBy>
  <cp:revision>4</cp:revision>
  <dcterms:created xsi:type="dcterms:W3CDTF">2024-11-13T21:14:46Z</dcterms:created>
  <dcterms:modified xsi:type="dcterms:W3CDTF">2024-11-18T23:08:36Z</dcterms:modified>
</cp:coreProperties>
</file>